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0" r:id="rId6"/>
    <p:sldId id="264" r:id="rId7"/>
    <p:sldId id="275" r:id="rId8"/>
    <p:sldId id="262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7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68B1C0-D5A7-4687-A10D-B77209B3246E}">
          <p14:sldIdLst>
            <p14:sldId id="256"/>
            <p14:sldId id="257"/>
            <p14:sldId id="259"/>
            <p14:sldId id="258"/>
            <p14:sldId id="260"/>
            <p14:sldId id="264"/>
            <p14:sldId id="275"/>
          </p14:sldIdLst>
        </p14:section>
        <p14:section name="Раздел без заголовка" id="{AA99A9D2-870F-4545-A645-2D9FFA485062}">
          <p14:sldIdLst>
            <p14:sldId id="262"/>
          </p14:sldIdLst>
        </p14:section>
        <p14:section name="Раздел без заголовка" id="{E0470458-78CA-448F-AD04-A4B919367E36}">
          <p14:sldIdLst>
            <p14:sldId id="265"/>
            <p14:sldId id="266"/>
          </p14:sldIdLst>
        </p14:section>
        <p14:section name="Раздел без заголовка" id="{77432500-6468-40DC-9B1D-6A4AB819BFEF}">
          <p14:sldIdLst>
            <p14:sldId id="267"/>
          </p14:sldIdLst>
        </p14:section>
        <p14:section name="Раздел без заголовка" id="{1D83BEBB-F9BE-4EBF-9FC0-688E005553BD}">
          <p14:sldIdLst>
            <p14:sldId id="268"/>
            <p14:sldId id="269"/>
          </p14:sldIdLst>
        </p14:section>
        <p14:section name="Раздел без заголовка" id="{57D4C8BB-AB5E-47A1-AA20-417DA1322C44}">
          <p14:sldIdLst>
            <p14:sldId id="271"/>
          </p14:sldIdLst>
        </p14:section>
        <p14:section name="Раздел без заголовка" id="{5DC31BAE-7BE5-466C-A5FB-30339B78C894}">
          <p14:sldIdLst>
            <p14:sldId id="270"/>
            <p14:sldId id="277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52F14-8E59-4D79-BBAD-E53A2DD92724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D4246-4834-41A9-8A55-C07B0B2F0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3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D4246-4834-41A9-8A55-C07B0B2F04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4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3AC-1601-48BC-B5AE-5F426599C1A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7138A4D-28BA-4A5E-A34E-16BB7578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3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3AC-1601-48BC-B5AE-5F426599C1A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138A4D-28BA-4A5E-A34E-16BB7578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1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3AC-1601-48BC-B5AE-5F426599C1A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138A4D-28BA-4A5E-A34E-16BB7578D56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8225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3AC-1601-48BC-B5AE-5F426599C1A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138A4D-28BA-4A5E-A34E-16BB7578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2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3AC-1601-48BC-B5AE-5F426599C1A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138A4D-28BA-4A5E-A34E-16BB7578D56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2970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3AC-1601-48BC-B5AE-5F426599C1A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138A4D-28BA-4A5E-A34E-16BB7578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54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3AC-1601-48BC-B5AE-5F426599C1A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8A4D-28BA-4A5E-A34E-16BB7578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40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3AC-1601-48BC-B5AE-5F426599C1A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8A4D-28BA-4A5E-A34E-16BB7578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6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3AC-1601-48BC-B5AE-5F426599C1A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8A4D-28BA-4A5E-A34E-16BB7578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30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3AC-1601-48BC-B5AE-5F426599C1A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138A4D-28BA-4A5E-A34E-16BB7578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14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3AC-1601-48BC-B5AE-5F426599C1A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138A4D-28BA-4A5E-A34E-16BB7578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1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3AC-1601-48BC-B5AE-5F426599C1A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138A4D-28BA-4A5E-A34E-16BB7578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91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3AC-1601-48BC-B5AE-5F426599C1A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8A4D-28BA-4A5E-A34E-16BB7578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2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3AC-1601-48BC-B5AE-5F426599C1A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8A4D-28BA-4A5E-A34E-16BB7578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3AC-1601-48BC-B5AE-5F426599C1A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8A4D-28BA-4A5E-A34E-16BB7578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2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CF3AC-1601-48BC-B5AE-5F426599C1A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138A4D-28BA-4A5E-A34E-16BB7578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40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CF3AC-1601-48BC-B5AE-5F426599C1A3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7138A4D-28BA-4A5E-A34E-16BB7578D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7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0561" y="0"/>
            <a:ext cx="9744051" cy="16906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Государственное бюджетное дошкольное образовательное учреждение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« Детский сад №25 «Ирс»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г.Курчалой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50" y="1690688"/>
            <a:ext cx="6431072" cy="4823305"/>
          </a:xfrm>
        </p:spPr>
      </p:pic>
    </p:spTree>
    <p:extLst>
      <p:ext uri="{BB962C8B-B14F-4D97-AF65-F5344CB8AC3E}">
        <p14:creationId xmlns:p14="http://schemas.microsoft.com/office/powerpoint/2010/main" val="28135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Объект 2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88" y="1699056"/>
            <a:ext cx="5342466" cy="4006850"/>
          </a:xfrm>
        </p:spPr>
      </p:pic>
      <p:pic>
        <p:nvPicPr>
          <p:cNvPr id="27" name="Объект 2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036" y="1064526"/>
            <a:ext cx="4747818" cy="3505224"/>
          </a:xfrm>
        </p:spPr>
      </p:pic>
    </p:spTree>
    <p:extLst>
      <p:ext uri="{BB962C8B-B14F-4D97-AF65-F5344CB8AC3E}">
        <p14:creationId xmlns:p14="http://schemas.microsoft.com/office/powerpoint/2010/main" val="41983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43" y="1384125"/>
            <a:ext cx="5280127" cy="396009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709" y="749698"/>
            <a:ext cx="3657600" cy="4244061"/>
          </a:xfrm>
        </p:spPr>
      </p:pic>
    </p:spTree>
    <p:extLst>
      <p:ext uri="{BB962C8B-B14F-4D97-AF65-F5344CB8AC3E}">
        <p14:creationId xmlns:p14="http://schemas.microsoft.com/office/powerpoint/2010/main" val="413636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5278" y="624110"/>
            <a:ext cx="9880979" cy="1280890"/>
          </a:xfrm>
        </p:spPr>
        <p:txBody>
          <a:bodyPr/>
          <a:lstStyle/>
          <a:p>
            <a:r>
              <a:rPr lang="ru-RU" dirty="0" smtClean="0"/>
              <a:t>                  Подвижные игры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78" y="1924921"/>
            <a:ext cx="3444701" cy="37782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07" y="2711061"/>
            <a:ext cx="4607244" cy="2814689"/>
          </a:xfrm>
        </p:spPr>
      </p:pic>
    </p:spTree>
    <p:extLst>
      <p:ext uri="{BB962C8B-B14F-4D97-AF65-F5344CB8AC3E}">
        <p14:creationId xmlns:p14="http://schemas.microsoft.com/office/powerpoint/2010/main" val="33164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4903" y="624110"/>
            <a:ext cx="11798709" cy="1280890"/>
          </a:xfrm>
        </p:spPr>
        <p:txBody>
          <a:bodyPr/>
          <a:lstStyle/>
          <a:p>
            <a:r>
              <a:rPr lang="ru-RU" dirty="0" smtClean="0"/>
              <a:t>                        Трудовое воспитание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11" y="1538850"/>
            <a:ext cx="5211291" cy="460666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98" y="1526378"/>
            <a:ext cx="3655801" cy="4619138"/>
          </a:xfrm>
        </p:spPr>
      </p:pic>
    </p:spTree>
    <p:extLst>
      <p:ext uri="{BB962C8B-B14F-4D97-AF65-F5344CB8AC3E}">
        <p14:creationId xmlns:p14="http://schemas.microsoft.com/office/powerpoint/2010/main" val="25170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Участие в </a:t>
            </a:r>
            <a:r>
              <a:rPr lang="ru-RU" dirty="0" err="1"/>
              <a:t>м</a:t>
            </a:r>
            <a:r>
              <a:rPr lang="ru-RU" dirty="0" err="1" smtClean="0"/>
              <a:t>ероприятих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1584960"/>
            <a:ext cx="4333875" cy="37782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35" y="1493522"/>
            <a:ext cx="4861876" cy="3646406"/>
          </a:xfrm>
        </p:spPr>
      </p:pic>
    </p:spTree>
    <p:extLst>
      <p:ext uri="{BB962C8B-B14F-4D97-AF65-F5344CB8AC3E}">
        <p14:creationId xmlns:p14="http://schemas.microsoft.com/office/powerpoint/2010/main" val="39338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93" y="1459487"/>
            <a:ext cx="4937125" cy="370284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37" y="2028496"/>
            <a:ext cx="4805007" cy="3603755"/>
          </a:xfrm>
        </p:spPr>
      </p:pic>
    </p:spTree>
    <p:extLst>
      <p:ext uri="{BB962C8B-B14F-4D97-AF65-F5344CB8AC3E}">
        <p14:creationId xmlns:p14="http://schemas.microsoft.com/office/powerpoint/2010/main" val="6907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Прогулки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53" y="1408974"/>
            <a:ext cx="4817870" cy="3613402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998" y="2192607"/>
            <a:ext cx="4901241" cy="3675930"/>
          </a:xfrm>
        </p:spPr>
      </p:pic>
    </p:spTree>
    <p:extLst>
      <p:ext uri="{BB962C8B-B14F-4D97-AF65-F5344CB8AC3E}">
        <p14:creationId xmlns:p14="http://schemas.microsoft.com/office/powerpoint/2010/main" val="12508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достижение  воспитанников 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61" y="1629852"/>
            <a:ext cx="3569751" cy="4759669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49" y="1508559"/>
            <a:ext cx="3886366" cy="5001423"/>
          </a:xfrm>
        </p:spPr>
      </p:pic>
    </p:spTree>
    <p:extLst>
      <p:ext uri="{BB962C8B-B14F-4D97-AF65-F5344CB8AC3E}">
        <p14:creationId xmlns:p14="http://schemas.microsoft.com/office/powerpoint/2010/main" val="18799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5" y="1649025"/>
            <a:ext cx="5691051" cy="4268288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824" y="741634"/>
            <a:ext cx="4173340" cy="5564454"/>
          </a:xfrm>
        </p:spPr>
      </p:pic>
    </p:spTree>
    <p:extLst>
      <p:ext uri="{BB962C8B-B14F-4D97-AF65-F5344CB8AC3E}">
        <p14:creationId xmlns:p14="http://schemas.microsoft.com/office/powerpoint/2010/main" val="18580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1669" y="2848695"/>
            <a:ext cx="9567232" cy="176424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      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950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632085"/>
          </a:xfrm>
        </p:spPr>
        <p:txBody>
          <a:bodyPr/>
          <a:lstStyle/>
          <a:p>
            <a:r>
              <a:rPr lang="ru-RU" dirty="0" smtClean="0"/>
              <a:t>           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446088"/>
            <a:ext cx="4278226" cy="5645347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28298" y="1815153"/>
            <a:ext cx="5104263" cy="3507474"/>
          </a:xfrm>
        </p:spPr>
        <p:txBody>
          <a:bodyPr/>
          <a:lstStyle/>
          <a:p>
            <a:pPr algn="ctr"/>
            <a:r>
              <a:rPr lang="ru-RU" sz="2400" dirty="0" smtClean="0"/>
              <a:t>  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ПОРТФОЛИО</a:t>
            </a:r>
          </a:p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Воспитателя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Билаловой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Хеды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Османовны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</a:p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7884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030" y="1888811"/>
            <a:ext cx="8911687" cy="41869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Я </a:t>
            </a:r>
            <a:r>
              <a:rPr lang="ru-RU" dirty="0" err="1" smtClean="0"/>
              <a:t>Билалова</a:t>
            </a:r>
            <a:r>
              <a:rPr lang="ru-RU" dirty="0" smtClean="0"/>
              <a:t> </a:t>
            </a:r>
            <a:r>
              <a:rPr lang="ru-RU" dirty="0" err="1" smtClean="0"/>
              <a:t>Хеди</a:t>
            </a:r>
            <a:r>
              <a:rPr lang="ru-RU" dirty="0" smtClean="0"/>
              <a:t> </a:t>
            </a:r>
            <a:r>
              <a:rPr lang="ru-RU" dirty="0" err="1" smtClean="0"/>
              <a:t>Османовна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Воспитатель «Детского сада №25 «Ирс»  г. Курчалой»  </a:t>
            </a:r>
            <a:br>
              <a:rPr lang="ru-RU" dirty="0" smtClean="0"/>
            </a:br>
            <a:r>
              <a:rPr lang="ru-RU" dirty="0" smtClean="0"/>
              <a:t>Окончила « Чеченский государственный педагогический институт»</a:t>
            </a:r>
            <a:br>
              <a:rPr lang="ru-RU" dirty="0" smtClean="0"/>
            </a:br>
            <a:r>
              <a:rPr lang="ru-RU" dirty="0" smtClean="0"/>
              <a:t>Общий стаж работы 5 лет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71030" y="0"/>
            <a:ext cx="8915400" cy="377762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8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Официальные документы!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0477" y="827234"/>
            <a:ext cx="4479309" cy="5821666"/>
          </a:xfrm>
        </p:spPr>
      </p:pic>
      <p:pic>
        <p:nvPicPr>
          <p:cNvPr id="17" name="Объект 1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90751" y="1090764"/>
            <a:ext cx="4097170" cy="5294606"/>
          </a:xfrm>
        </p:spPr>
      </p:pic>
    </p:spTree>
    <p:extLst>
      <p:ext uri="{BB962C8B-B14F-4D97-AF65-F5344CB8AC3E}">
        <p14:creationId xmlns:p14="http://schemas.microsoft.com/office/powerpoint/2010/main" val="35127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23961" y="669629"/>
            <a:ext cx="9099550" cy="1281113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93325" y="1310186"/>
            <a:ext cx="62506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i="1" dirty="0" smtClean="0"/>
              <a:t>Я </a:t>
            </a:r>
            <a:r>
              <a:rPr lang="ru-RU" sz="2400" i="1" dirty="0"/>
              <a:t>безмерно рада</a:t>
            </a:r>
            <a:r>
              <a:rPr lang="ru-RU" sz="2400" i="1" dirty="0" smtClean="0"/>
              <a:t>, что попала  </a:t>
            </a:r>
            <a:r>
              <a:rPr lang="ru-RU" sz="2400" i="1" dirty="0"/>
              <a:t>в </a:t>
            </a:r>
            <a:r>
              <a:rPr lang="ru-RU" sz="2400" i="1" dirty="0" smtClean="0"/>
              <a:t>детский  </a:t>
            </a:r>
            <a:r>
              <a:rPr lang="ru-RU" sz="2400" i="1" dirty="0"/>
              <a:t>сад.</a:t>
            </a:r>
          </a:p>
          <a:p>
            <a:pPr algn="ctr"/>
            <a:r>
              <a:rPr lang="ru-RU" sz="2400" i="1" dirty="0" smtClean="0"/>
              <a:t>Детский  сад –это  мой  второй дом,  в  котором меня  ждут  и  любят, особенно мои  дети.</a:t>
            </a:r>
          </a:p>
          <a:p>
            <a:pPr algn="ctr"/>
            <a:endParaRPr lang="ru-RU" sz="2400" i="1" dirty="0" smtClean="0"/>
          </a:p>
          <a:p>
            <a:pPr algn="ctr"/>
            <a:r>
              <a:rPr lang="ru-RU" sz="2400" i="1" dirty="0" smtClean="0"/>
              <a:t>Быть  воспитателем – это  призвание! </a:t>
            </a:r>
          </a:p>
          <a:p>
            <a:pPr algn="ctr"/>
            <a:r>
              <a:rPr lang="ru-RU" sz="2400" i="1" dirty="0" smtClean="0"/>
              <a:t> </a:t>
            </a:r>
            <a:r>
              <a:rPr lang="ru-RU" sz="2400" i="1" dirty="0"/>
              <a:t>Это </a:t>
            </a:r>
            <a:r>
              <a:rPr lang="ru-RU" sz="2400" i="1" dirty="0" smtClean="0"/>
              <a:t>значит</a:t>
            </a:r>
            <a:r>
              <a:rPr lang="ru-RU" sz="2400" i="1" dirty="0"/>
              <a:t>,</a:t>
            </a:r>
            <a:r>
              <a:rPr lang="ru-RU" sz="2400" i="1" dirty="0" smtClean="0"/>
              <a:t> </a:t>
            </a:r>
            <a:r>
              <a:rPr lang="ru-RU" sz="2400" i="1" dirty="0"/>
              <a:t>с</a:t>
            </a:r>
            <a:r>
              <a:rPr lang="ru-RU" sz="2400" i="1" dirty="0" smtClean="0"/>
              <a:t>нова  </a:t>
            </a:r>
            <a:r>
              <a:rPr lang="ru-RU" sz="2400" i="1" dirty="0"/>
              <a:t>и </a:t>
            </a:r>
            <a:r>
              <a:rPr lang="ru-RU" sz="2400" i="1" dirty="0" smtClean="0"/>
              <a:t> снова  проживать  детство </a:t>
            </a:r>
          </a:p>
          <a:p>
            <a:pPr algn="ctr"/>
            <a:r>
              <a:rPr lang="ru-RU" sz="2400" i="1" dirty="0" smtClean="0"/>
              <a:t> </a:t>
            </a:r>
            <a:r>
              <a:rPr lang="ru-RU" sz="2400" i="1" dirty="0"/>
              <a:t>с </a:t>
            </a:r>
            <a:r>
              <a:rPr lang="ru-RU" sz="2400" i="1" dirty="0" smtClean="0"/>
              <a:t> каждым  </a:t>
            </a:r>
            <a:r>
              <a:rPr lang="ru-RU" sz="2400" i="1" dirty="0"/>
              <a:t>ребенком</a:t>
            </a:r>
            <a:r>
              <a:rPr lang="ru-RU" sz="2400" i="1" dirty="0" smtClean="0"/>
              <a:t>, видеть  мир  </a:t>
            </a:r>
            <a:r>
              <a:rPr lang="ru-RU" sz="2400" i="1" dirty="0"/>
              <a:t>его </a:t>
            </a:r>
            <a:r>
              <a:rPr lang="ru-RU" sz="2400" i="1" dirty="0" smtClean="0"/>
              <a:t> глазами, удивляться  и  познавать  этот  мир  вместе  </a:t>
            </a:r>
            <a:r>
              <a:rPr lang="ru-RU" sz="2400" i="1" dirty="0"/>
              <a:t>с ними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868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978" y="1347440"/>
            <a:ext cx="8911687" cy="4807699"/>
          </a:xfrm>
        </p:spPr>
        <p:txBody>
          <a:bodyPr/>
          <a:lstStyle/>
          <a:p>
            <a:pPr algn="ctr"/>
            <a:r>
              <a:rPr lang="ru-RU" dirty="0" smtClean="0"/>
              <a:t> Мое </a:t>
            </a:r>
            <a:r>
              <a:rPr lang="ru-RU" dirty="0" err="1" smtClean="0"/>
              <a:t>педагогичекое</a:t>
            </a:r>
            <a:r>
              <a:rPr lang="ru-RU" dirty="0" smtClean="0"/>
              <a:t> кредо!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Пускай мне не суждено совершить подвиг, но я горжусь тем,</a:t>
            </a:r>
            <a:br>
              <a:rPr lang="ru-RU" dirty="0" smtClean="0"/>
            </a:br>
            <a:r>
              <a:rPr lang="ru-RU" dirty="0" smtClean="0"/>
              <a:t>что люди мне доверили самое дорогое – своих детей!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2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</a:t>
            </a:r>
            <a:r>
              <a:rPr lang="ru-RU" dirty="0"/>
              <a:t>моей педагогической </a:t>
            </a:r>
            <a:br>
              <a:rPr lang="ru-RU" dirty="0"/>
            </a:br>
            <a:r>
              <a:rPr lang="ru-RU" dirty="0"/>
              <a:t>  деятельности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2066825"/>
            <a:ext cx="3084392" cy="458645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23" y="2197462"/>
            <a:ext cx="2968690" cy="4455820"/>
          </a:xfrm>
        </p:spPr>
      </p:pic>
    </p:spTree>
    <p:extLst>
      <p:ext uri="{BB962C8B-B14F-4D97-AF65-F5344CB8AC3E}">
        <p14:creationId xmlns:p14="http://schemas.microsoft.com/office/powerpoint/2010/main" val="24876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Взаимодействие с педагогами         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1" y="1603549"/>
            <a:ext cx="4721252" cy="4140722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38" y="1905000"/>
            <a:ext cx="3285864" cy="4381153"/>
          </a:xfrm>
        </p:spPr>
      </p:pic>
    </p:spTree>
    <p:extLst>
      <p:ext uri="{BB962C8B-B14F-4D97-AF65-F5344CB8AC3E}">
        <p14:creationId xmlns:p14="http://schemas.microsoft.com/office/powerpoint/2010/main" val="1562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Организационно-образовательная </a:t>
            </a:r>
            <a:br>
              <a:rPr lang="ru-RU" dirty="0" smtClean="0"/>
            </a:br>
            <a:r>
              <a:rPr lang="ru-RU" dirty="0" smtClean="0"/>
              <a:t>деятельность с детьми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2126222"/>
            <a:ext cx="3152783" cy="37782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74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492</TotalTime>
  <Words>128</Words>
  <Application>Microsoft Office PowerPoint</Application>
  <PresentationFormat>Широкоэкранный</PresentationFormat>
  <Paragraphs>27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Легкий дым</vt:lpstr>
      <vt:lpstr> Государственное бюджетное дошкольное образовательное учреждение « Детский сад №25 «Ирс» г.Курчалой»</vt:lpstr>
      <vt:lpstr>            </vt:lpstr>
      <vt:lpstr> Я Билалова Хеди Османовна!  Воспитатель «Детского сада №25 «Ирс»  г. Курчалой»   Окончила « Чеченский государственный педагогический институт» Общий стаж работы 5 лет </vt:lpstr>
      <vt:lpstr>      Официальные документы!</vt:lpstr>
      <vt:lpstr>                         </vt:lpstr>
      <vt:lpstr> Мое педагогичекое кредо!       Пускай мне не суждено совершить подвиг, но я горжусь тем, что люди мне доверили самое дорогое – своих детей!</vt:lpstr>
      <vt:lpstr>Результаты моей педагогической    деятельности</vt:lpstr>
      <vt:lpstr>    Взаимодействие с педагогами          </vt:lpstr>
      <vt:lpstr> Организационно-образовательная  деятельность с детьми</vt:lpstr>
      <vt:lpstr>Презентация PowerPoint</vt:lpstr>
      <vt:lpstr>Презентация PowerPoint</vt:lpstr>
      <vt:lpstr>                  Подвижные игры </vt:lpstr>
      <vt:lpstr>                        Трудовое воспитание</vt:lpstr>
      <vt:lpstr>             Участие в мероприятих</vt:lpstr>
      <vt:lpstr>Презентация PowerPoint</vt:lpstr>
      <vt:lpstr>                         Прогулки</vt:lpstr>
      <vt:lpstr>      достижение  воспитанников  </vt:lpstr>
      <vt:lpstr>Презентация PowerPoint</vt:lpstr>
      <vt:lpstr>            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irs</dc:creator>
  <cp:lastModifiedBy>irs</cp:lastModifiedBy>
  <cp:revision>41</cp:revision>
  <dcterms:created xsi:type="dcterms:W3CDTF">2024-03-13T05:42:55Z</dcterms:created>
  <dcterms:modified xsi:type="dcterms:W3CDTF">2024-03-18T06:27:22Z</dcterms:modified>
</cp:coreProperties>
</file>